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9C803-A7C7-4116-9A47-D11668652065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7CFD7-9AAF-4F28-AA58-526AD21D9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CB3D1-9885-4776-B00B-441C4542D22C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235A-CEF3-402A-A07D-D36A9528C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6FFD-F3D0-4B4A-8A1E-2CF6CFDA896A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AAA37-0AC6-4B5C-95D8-52D7B8D4C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CFBE4A2-B1DE-4E35-B8AE-9E0269F2A5DB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8546CA-F79F-4107-B830-58BC590B8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32372-9BEC-4243-8DD6-4CD6B8D63384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1A32F-5D02-4355-A016-70C20C643B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B5EA1-F5DB-44AE-84A4-3B16102E8FA8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296C4-08FB-4C3A-8F90-907D86B09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42FEC-7B80-4787-BEBE-A647DE2F5400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9B587-E74E-47BD-B47E-8EBF67380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5C1435-5570-4AEC-951F-83B4B8F334E5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930037D-317C-458D-BF02-D95CFB79D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A65C-F305-4999-ACC3-63C2441A9BC9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8ACC5-7F13-4074-995D-628305346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35938A-AD22-4906-8C44-A82F159203D4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A0290C-690C-46DC-AB5F-7CF8421D1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85CD155-B0FE-41A8-BE2A-2FA61B6947D5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C4CF1C4-0CD0-4F6D-B340-CC351913E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FEB49-851C-4EA8-93B1-8F74DD3A2C50}" type="datetimeFigureOut">
              <a:rPr lang="ru-RU"/>
              <a:pPr>
                <a:defRPr/>
              </a:pPr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B66E7F-A6B5-41D9-B24F-0CC1631F0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5" r:id="rId4"/>
    <p:sldLayoutId id="2147483696" r:id="rId5"/>
    <p:sldLayoutId id="2147483703" r:id="rId6"/>
    <p:sldLayoutId id="2147483697" r:id="rId7"/>
    <p:sldLayoutId id="2147483704" r:id="rId8"/>
    <p:sldLayoutId id="2147483705" r:id="rId9"/>
    <p:sldLayoutId id="2147483698" r:id="rId10"/>
    <p:sldLayoutId id="2147483699" r:id="rId11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Интерактивная игра по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правилам безопасного поведения на дорогах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Муниципальное бюджетное дошкольное образовательное учреждение "Детский сад комбинированного вида № 40 "Гуси-лебеди"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7467600" cy="2714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Если вы собираетесь перейти по пешеходному переходу дорогу и увидели приближающийся автомобиль скорой медпомощи с включённым маячком: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подождёте, пока автомобиль проедет;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будете переходить; 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439d38c33c93624d09466081f922a09d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3214688"/>
            <a:ext cx="5429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45720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Для чего постовому нужен жезл?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приветствовать знакомых;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отгонять мух;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для красоты;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 регулировать дорожное движение;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435" name="Рисунок 3" descr="hello_html_m59624d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214313"/>
            <a:ext cx="4068763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57813" y="571500"/>
            <a:ext cx="3252787" cy="51435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Цвет какого сигнала светофора можно видеть одновременно со всех сторон движения?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а) желтый: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красный;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зеленый.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6" name="Рисунок 5" descr="kisspng-traffic-light-cartoon-clip-art-traffic-light-5a7063645d6676.244438751517314916382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428625"/>
            <a:ext cx="4929187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7467600" cy="378618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На какой дороге транспортные средства лучше тормозят;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а)на мокрой;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б)на обледенелой;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в)с ямками;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г)на сухой;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transporta-13[1]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857625"/>
            <a:ext cx="8429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43625" y="357188"/>
            <a:ext cx="2752725" cy="36433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 называют водителя, управляющего такси? а) таксомотор;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таксофон;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таксист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1507" name="Рисунок 4" descr="ziXepoji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5857875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 какой группе относятся эти знаки?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Разрешающие;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Запрещающие;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Вразумляющие;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Рисунок 11" descr="3-28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3295650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3286125"/>
            <a:ext cx="2857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685cdces-96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3286125"/>
            <a:ext cx="278606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357188"/>
            <a:ext cx="6858000" cy="300037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 какой стороне тротуара рекомендуется двигаться пешеходам?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а)по любой;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б)по бордюрам;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в)по правой стороне 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г)по левой;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23555" name="Рисунок 3" descr="hello_html_m250bdda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2643188"/>
            <a:ext cx="5643563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3357562" cy="60007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Когда загорелся зеленый свет светофора, что ты будешь делать?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а)пропустишь всех старушек и даму с собачкой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б)побежишь со всех ног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в)останешься стоять на месте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г)убедишься, что все транспортные средства остановились и перейдешь дорогу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4579" name="Рисунок 3" descr="79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3" y="214313"/>
            <a:ext cx="4808537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85750"/>
            <a:ext cx="7467600" cy="92868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Где можно переходить улицу?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pesheho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000125"/>
            <a:ext cx="800100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5043487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Назовите лучший способ сохранения жизни на дороге. 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313" y="5929313"/>
            <a:ext cx="6615112" cy="5429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Соблюдать правила дорожного движения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26628" name="Рисунок 3" descr="115854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1214438"/>
            <a:ext cx="4929187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Профилактика детского дорожно – транспортного травматизма. 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Задачи: 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1. Закрепить знания детей о ПДД, дорожных знаках, светофоре.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Учить вести беседу, отвечая на вопросы.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Учить детей правильно понимать предлагаемую дорожную ситуацию, мотивированно оценивать поступки героев, выбирая правильный ответ.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2. Развивать коммуникативные навыки и связную речь, логическое мышление, память, наблюдательность, познавательный интерес детей посредством ИКТ, активизировать словарь по теме ПДД.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 игровой форме закреплять знания детей о правилах дорожного движения, дорожных знаках.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3. Воспитывать у детей желание соблюдать правила дорожного движения, внимания, выдержку, умение внимательно слушать ответы своих товарищей, не перебивать, дополнять и исправлять ошибки, воспитывать желание действовать в команде согласованно. «</a:t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Предварительная работа: - беседы по ПДД «Важные правила для пешеходов», «Дорожные знаки»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214313"/>
            <a:ext cx="6500812" cy="221456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 называются широкие белые полосы разметки на проезжем участке дороги: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а) «леопард»;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«зебра»;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«верблюд».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43" name="Рисунок 4" descr="mota.ru-20150726101 ле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2928938"/>
            <a:ext cx="278606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zebra-7 зебр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2928938"/>
            <a:ext cx="30003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6" descr="Двугорбый-верблюд-бактриан-фото-лат.-Camelus-bactrianus верб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88" y="2928938"/>
            <a:ext cx="27860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600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357188"/>
            <a:ext cx="485775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Какие сигналы у светофора и что они обозначают? </a:t>
            </a:r>
            <a:endParaRPr lang="ru-RU" dirty="0"/>
          </a:p>
        </p:txBody>
      </p:sp>
      <p:pic>
        <p:nvPicPr>
          <p:cNvPr id="4" name="Рисунок 3" descr="25468180 сфетофор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357313"/>
            <a:ext cx="45720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285750"/>
            <a:ext cx="5786438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Чем обязан обозначить себя пешеход в сумерках, двигаясь по обочине: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а) факелом;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фонарём: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фликером.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12291" name="Рисунок 3" descr="47feee7aa3235482584c4ee4bc01c4a7 факел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2928938"/>
            <a:ext cx="26622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4" descr="fonar_olight_sr52_6 фонарь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2928938"/>
            <a:ext cx="29289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0571870_0 фликер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2928938"/>
            <a:ext cx="29289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600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214313"/>
            <a:ext cx="7467600" cy="3286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 каком месте безопасно переходить загородную дорогу: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возле поворота дороги, т.к. там водители снижают скорость;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на подъеме дороги, там также водители снижают скорость;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 там, где проезжая часть в обе стороны хорошо просматривается.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23-9 хорошо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38" y="3500438"/>
            <a:ext cx="292893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4" descr="5000x3545_1188191_[www.ArtFile.ru] подьем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3500438"/>
            <a:ext cx="278606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5" descr="road_1дорога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3500438"/>
            <a:ext cx="264318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214313"/>
            <a:ext cx="7467600" cy="15001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Какие автомобили могут проехать на красный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свет?а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)папина и мамина  б)такси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в)пожарная, скорая, спецмашины г)гоночная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14339" name="Рисунок 3" descr="535_taksi-blagoveschenskaya такси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1643063"/>
            <a:ext cx="32146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4" descr="depositphotos_26828509-stock-illustration-an-orange-car-emitting-a паин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643063"/>
            <a:ext cx="33575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5" descr="kisspng-lightning-mcqueen-mater-cartoon-cars-clip-art-lightning-mcqueen-5abf6ea1c89e01.5313991415224951378217 молния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4214813"/>
            <a:ext cx="3941763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irefighter-clipart-emergency-vehicle-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4071938"/>
            <a:ext cx="375285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714750" y="500063"/>
            <a:ext cx="4929188" cy="600075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На перекрестке, для перехода дороги, вам горит разрешающий сигнал, но на перекрёсток вышел регулировщик, вы: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будете переходить дорогу по сигналу светофора; </a:t>
            </a:r>
          </a:p>
          <a:p>
            <a:pPr marL="274320" indent="-274320" algn="r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б) будете стоять, пока регулировщик не уйдёт; в) дождётесь сигнала регулировщика, показывающего, что переход разрешается.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363" name="Рисунок 3" descr="img_5710aec7188b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37147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571500"/>
            <a:ext cx="746760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Как называется этот знак?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а) Ура! Закончились уроки 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б) Дети 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в) Побежали, побежали !!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104648_dorozhnyi-znak-deti-pn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2357438"/>
            <a:ext cx="671512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11">
      <a:dk1>
        <a:srgbClr val="FFE635"/>
      </a:dk1>
      <a:lt1>
        <a:srgbClr val="92D050"/>
      </a:lt1>
      <a:dk2>
        <a:srgbClr val="6DAA2D"/>
      </a:dk2>
      <a:lt2>
        <a:srgbClr val="6DAA2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1">
    <a:dk1>
      <a:srgbClr val="FFE635"/>
    </a:dk1>
    <a:lt1>
      <a:srgbClr val="92D050"/>
    </a:lt1>
    <a:dk2>
      <a:srgbClr val="6DAA2D"/>
    </a:dk2>
    <a:lt2>
      <a:srgbClr val="6DAA2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174</TotalTime>
  <Words>444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Интерактивная игра по правилам безопасного поведения на дорогах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Назовите лучший способ сохранения жизни на дороге.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по правилам дорожного движения</dc:title>
  <dc:creator>админ</dc:creator>
  <cp:lastModifiedBy>Стасик</cp:lastModifiedBy>
  <cp:revision>25</cp:revision>
  <dcterms:created xsi:type="dcterms:W3CDTF">2018-10-13T07:42:14Z</dcterms:created>
  <dcterms:modified xsi:type="dcterms:W3CDTF">2019-04-04T18:49:24Z</dcterms:modified>
</cp:coreProperties>
</file>